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7F5E-5E3F-4868-9B92-1DEA9948D840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F4C5-8D63-4092-9E7E-4BFC745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4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7F5E-5E3F-4868-9B92-1DEA9948D840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F4C5-8D63-4092-9E7E-4BFC745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8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7E77F5E-5E3F-4868-9B92-1DEA9948D840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04DF4C5-8D63-4092-9E7E-4BFC745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2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7F5E-5E3F-4868-9B92-1DEA9948D840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F4C5-8D63-4092-9E7E-4BFC745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5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E77F5E-5E3F-4868-9B92-1DEA9948D840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4DF4C5-8D63-4092-9E7E-4BFC745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62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7F5E-5E3F-4868-9B92-1DEA9948D840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F4C5-8D63-4092-9E7E-4BFC745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1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7F5E-5E3F-4868-9B92-1DEA9948D840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F4C5-8D63-4092-9E7E-4BFC745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7F5E-5E3F-4868-9B92-1DEA9948D840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F4C5-8D63-4092-9E7E-4BFC745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3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7F5E-5E3F-4868-9B92-1DEA9948D840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F4C5-8D63-4092-9E7E-4BFC745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0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7F5E-5E3F-4868-9B92-1DEA9948D840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F4C5-8D63-4092-9E7E-4BFC745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5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7F5E-5E3F-4868-9B92-1DEA9948D840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F4C5-8D63-4092-9E7E-4BFC745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3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7E77F5E-5E3F-4868-9B92-1DEA9948D840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04DF4C5-8D63-4092-9E7E-4BFC745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06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230658"/>
            <a:ext cx="11854249" cy="1515764"/>
          </a:xfrm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r-HR" sz="1200" b="1" dirty="0" smtClean="0"/>
              <a:t>Područni centar Instituta Pilar u Vukovaru, Hrvatski dom Vukovar i Ogranak Matice hrvatske u Vukovaru,</a:t>
            </a:r>
            <a:br>
              <a:rPr lang="hr-HR" sz="1200" b="1" dirty="0" smtClean="0"/>
            </a:br>
            <a:r>
              <a:rPr lang="hr-HR" sz="1200" b="1" dirty="0" smtClean="0"/>
              <a:t>imaju čast i zadovoljstvo pozvati Vas na predstavljanje Zbornika radova</a:t>
            </a:r>
            <a:br>
              <a:rPr lang="hr-HR" sz="1200" b="1" dirty="0" smtClean="0"/>
            </a:br>
            <a:r>
              <a:rPr lang="hr-HR" sz="1200" b="1" dirty="0" smtClean="0"/>
              <a:t/>
            </a:r>
            <a:br>
              <a:rPr lang="hr-HR" sz="1200" b="1" dirty="0" smtClean="0"/>
            </a:br>
            <a:r>
              <a:rPr lang="hr-HR" sz="1200" b="1" dirty="0" smtClean="0"/>
              <a:t/>
            </a:r>
            <a:br>
              <a:rPr lang="hr-HR" sz="1200" b="1" dirty="0" smtClean="0"/>
            </a:br>
            <a:r>
              <a:rPr lang="hr-HR" sz="2400" b="1" dirty="0" smtClean="0"/>
              <a:t>Suvremene </a:t>
            </a:r>
            <a:r>
              <a:rPr lang="hr-HR" sz="2400" b="1" dirty="0" smtClean="0"/>
              <a:t>migracije u Republici Hrvatskoj. </a:t>
            </a:r>
            <a:br>
              <a:rPr lang="hr-HR" sz="2400" b="1" dirty="0" smtClean="0"/>
            </a:br>
            <a:r>
              <a:rPr lang="hr-HR" sz="2400" b="1" dirty="0" smtClean="0"/>
              <a:t>Uzroci, posljedice i aktualni </a:t>
            </a:r>
            <a:r>
              <a:rPr lang="hr-HR" sz="2400" b="1" dirty="0" smtClean="0"/>
              <a:t>trendovi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04736"/>
            <a:ext cx="6845644" cy="2767914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hr-HR" sz="1400" b="1" dirty="0" smtClean="0"/>
              <a:t>Predstavljanje će se održati u Hrvatskom domu Vukovar,</a:t>
            </a:r>
          </a:p>
          <a:p>
            <a:pPr>
              <a:lnSpc>
                <a:spcPct val="110000"/>
              </a:lnSpc>
            </a:pPr>
            <a:r>
              <a:rPr lang="hr-HR" sz="2900" b="1" dirty="0"/>
              <a:t>u</a:t>
            </a:r>
            <a:r>
              <a:rPr lang="hr-HR" sz="2900" b="1" dirty="0" smtClean="0"/>
              <a:t> ponedjeljak, </a:t>
            </a:r>
            <a:r>
              <a:rPr lang="hr-HR" sz="2900" b="1" dirty="0"/>
              <a:t>5</a:t>
            </a:r>
            <a:r>
              <a:rPr lang="hr-HR" sz="2900" b="1" dirty="0" smtClean="0"/>
              <a:t>. </a:t>
            </a:r>
            <a:r>
              <a:rPr lang="hr-HR" sz="2900" b="1" dirty="0" smtClean="0"/>
              <a:t>rujna</a:t>
            </a:r>
            <a:r>
              <a:rPr lang="hr-HR" sz="2900" b="1" dirty="0" smtClean="0"/>
              <a:t> </a:t>
            </a:r>
            <a:r>
              <a:rPr lang="hr-HR" sz="2900" b="1" dirty="0" smtClean="0"/>
              <a:t>2022. s početkom u 18:00 sati</a:t>
            </a:r>
          </a:p>
          <a:p>
            <a:pPr>
              <a:lnSpc>
                <a:spcPct val="110000"/>
              </a:lnSpc>
            </a:pPr>
            <a:r>
              <a:rPr lang="hr-HR" sz="1400" b="1" u="sng" dirty="0" smtClean="0"/>
              <a:t>Pozdravnu riječ će uputiti</a:t>
            </a:r>
          </a:p>
          <a:p>
            <a:pPr>
              <a:lnSpc>
                <a:spcPct val="110000"/>
              </a:lnSpc>
            </a:pPr>
            <a:r>
              <a:rPr lang="hr-HR" sz="2200" b="1" dirty="0" smtClean="0"/>
              <a:t>Dr. </a:t>
            </a:r>
            <a:r>
              <a:rPr lang="hr-HR" sz="2200" b="1" dirty="0" err="1" smtClean="0"/>
              <a:t>sc</a:t>
            </a:r>
            <a:r>
              <a:rPr lang="hr-HR" sz="2200" b="1" dirty="0" smtClean="0"/>
              <a:t>. Mateo Žanić, </a:t>
            </a:r>
            <a:r>
              <a:rPr lang="hr-HR" sz="2200" b="1" smtClean="0"/>
              <a:t>voditelj PC </a:t>
            </a:r>
            <a:r>
              <a:rPr lang="hr-HR" sz="2200" b="1" dirty="0" smtClean="0"/>
              <a:t>Instituta Pilar u </a:t>
            </a:r>
            <a:r>
              <a:rPr lang="hr-HR" sz="2200" b="1" dirty="0"/>
              <a:t>V</a:t>
            </a:r>
            <a:r>
              <a:rPr lang="hr-HR" sz="2200" b="1" dirty="0" smtClean="0"/>
              <a:t>ukovaru</a:t>
            </a:r>
          </a:p>
          <a:p>
            <a:pPr>
              <a:lnSpc>
                <a:spcPct val="110000"/>
              </a:lnSpc>
            </a:pPr>
            <a:r>
              <a:rPr lang="hr-HR" sz="1400" b="1" u="sng" dirty="0" smtClean="0"/>
              <a:t>Zbornik radova će predstaviti</a:t>
            </a:r>
            <a:r>
              <a:rPr lang="hr-HR" sz="1400" b="1" dirty="0" smtClean="0"/>
              <a:t>:</a:t>
            </a:r>
          </a:p>
          <a:p>
            <a:pPr>
              <a:lnSpc>
                <a:spcPct val="110000"/>
              </a:lnSpc>
            </a:pPr>
            <a:r>
              <a:rPr lang="hr-HR" sz="2200" b="1" dirty="0" smtClean="0"/>
              <a:t>Prof. dr. </a:t>
            </a:r>
            <a:r>
              <a:rPr lang="hr-HR" sz="2200" b="1" dirty="0" err="1" smtClean="0"/>
              <a:t>sc</a:t>
            </a:r>
            <a:r>
              <a:rPr lang="hr-HR" sz="2200" b="1" dirty="0" smtClean="0"/>
              <a:t>. Željko Pavić</a:t>
            </a:r>
          </a:p>
          <a:p>
            <a:pPr>
              <a:lnSpc>
                <a:spcPct val="110000"/>
              </a:lnSpc>
            </a:pPr>
            <a:r>
              <a:rPr lang="hr-HR" sz="2200" b="1" dirty="0" smtClean="0"/>
              <a:t>Dr. </a:t>
            </a:r>
            <a:r>
              <a:rPr lang="hr-HR" sz="2200" b="1" dirty="0" err="1" smtClean="0"/>
              <a:t>sc</a:t>
            </a:r>
            <a:r>
              <a:rPr lang="hr-HR" sz="2200" b="1" dirty="0" smtClean="0"/>
              <a:t>. Sandra Cvikić</a:t>
            </a:r>
          </a:p>
          <a:p>
            <a:pPr>
              <a:lnSpc>
                <a:spcPct val="110000"/>
              </a:lnSpc>
            </a:pPr>
            <a:r>
              <a:rPr lang="hr-HR" sz="2200" b="1" dirty="0" smtClean="0"/>
              <a:t>Dr. </a:t>
            </a:r>
            <a:r>
              <a:rPr lang="hr-HR" sz="2200" b="1" dirty="0" err="1" smtClean="0"/>
              <a:t>sc</a:t>
            </a:r>
            <a:r>
              <a:rPr lang="hr-HR" sz="2200" b="1" dirty="0" smtClean="0"/>
              <a:t>. Dražen Živić</a:t>
            </a:r>
          </a:p>
          <a:p>
            <a:endParaRPr lang="hr-HR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375524"/>
              </p:ext>
            </p:extLst>
          </p:nvPr>
        </p:nvGraphicFramePr>
        <p:xfrm>
          <a:off x="6911545" y="3904736"/>
          <a:ext cx="5016843" cy="2858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3" imgW="12687300" imgH="6477000" progId="AcroExch.Document.11">
                  <p:embed/>
                </p:oleObj>
              </mc:Choice>
              <mc:Fallback>
                <p:oleObj name="Acrobat Document" r:id="rId3" imgW="12687300" imgH="64770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11545" y="3904736"/>
                        <a:ext cx="5016843" cy="2858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5" y="2405958"/>
            <a:ext cx="1929760" cy="1302801"/>
          </a:xfrm>
          <a:prstGeom prst="rect">
            <a:avLst/>
          </a:prstGeom>
        </p:spPr>
      </p:pic>
      <p:pic>
        <p:nvPicPr>
          <p:cNvPr id="1028" name="Picture 4" descr="https://www.hrvatskidomvukovar.hr/slike/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79" y="2370241"/>
            <a:ext cx="1835522" cy="137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tica hrvats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054" y="2480056"/>
            <a:ext cx="1653036" cy="112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orizontal Scroll 5"/>
          <p:cNvSpPr/>
          <p:nvPr/>
        </p:nvSpPr>
        <p:spPr>
          <a:xfrm>
            <a:off x="6845644" y="2108886"/>
            <a:ext cx="4934464" cy="1540476"/>
          </a:xfrm>
          <a:prstGeom prst="horizont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5400" dirty="0" smtClean="0">
                <a:latin typeface="Arial Rounded MT Bold" panose="020F0704030504030204" pitchFamily="34" charset="0"/>
              </a:rPr>
              <a:t>POZIVNICA</a:t>
            </a:r>
            <a:endParaRPr lang="en-US" sz="5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29</TotalTime>
  <Words>82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 Rounded MT Bold</vt:lpstr>
      <vt:lpstr>Corbel</vt:lpstr>
      <vt:lpstr>Wingdings</vt:lpstr>
      <vt:lpstr>Banded</vt:lpstr>
      <vt:lpstr>Acrobat Document</vt:lpstr>
      <vt:lpstr>Područni centar Instituta Pilar u Vukovaru, Hrvatski dom Vukovar i Ogranak Matice hrvatske u Vukovaru, imaju čast i zadovoljstvo pozvati Vas na predstavljanje Zbornika radova   Suvremene migracije u Republici Hrvatskoj.  Uzroci, posljedice i aktualni trendovi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Područni centar Instituta Pilar u Vukovaru, Hrvatski dom Vukovar i Ogranak Matice hrvatske u Vukovaru, imaju čast i zadovoljstvo pozvati Vas na predstavljanje Zbornika radova „Suvremene migracije u Republici Hrvatskoj. Uzroci, posljedice i aktualni trendovi"</dc:title>
  <dc:creator>Dražen Živić</dc:creator>
  <cp:lastModifiedBy>Dražen Živić</cp:lastModifiedBy>
  <cp:revision>5</cp:revision>
  <dcterms:created xsi:type="dcterms:W3CDTF">2022-05-03T11:36:12Z</dcterms:created>
  <dcterms:modified xsi:type="dcterms:W3CDTF">2022-08-22T09:24:23Z</dcterms:modified>
</cp:coreProperties>
</file>